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3FBB29-80E5-459D-B692-30B67FA18379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05AABD7D-67B5-4C7F-9A98-1700B7984680}">
      <dgm:prSet phldrT="[Tekst]"/>
      <dgm:spPr/>
      <dgm:t>
        <a:bodyPr/>
        <a:lstStyle/>
        <a:p>
          <a:r>
            <a:rPr lang="da-DK" dirty="0" err="1" smtClean="0"/>
            <a:t>Gormshallen</a:t>
          </a:r>
          <a:endParaRPr lang="da-DK" dirty="0"/>
        </a:p>
      </dgm:t>
    </dgm:pt>
    <dgm:pt modelId="{8E84A12C-25E6-49C1-8657-526E06F6E0F1}" type="parTrans" cxnId="{DB26EA91-1932-4D86-A86D-D46C08EB44C3}">
      <dgm:prSet/>
      <dgm:spPr/>
      <dgm:t>
        <a:bodyPr/>
        <a:lstStyle/>
        <a:p>
          <a:endParaRPr lang="da-DK"/>
        </a:p>
      </dgm:t>
    </dgm:pt>
    <dgm:pt modelId="{0EF68506-C96B-48BE-809C-9A1C1476AFD8}" type="sibTrans" cxnId="{DB26EA91-1932-4D86-A86D-D46C08EB44C3}">
      <dgm:prSet/>
      <dgm:spPr/>
      <dgm:t>
        <a:bodyPr/>
        <a:lstStyle/>
        <a:p>
          <a:endParaRPr lang="da-DK"/>
        </a:p>
      </dgm:t>
    </dgm:pt>
    <dgm:pt modelId="{7B507B8B-0CC3-4C50-87B2-53CEB49CA6FE}">
      <dgm:prSet phldrT="[Tekst]"/>
      <dgm:spPr/>
      <dgm:t>
        <a:bodyPr/>
        <a:lstStyle/>
        <a:p>
          <a:r>
            <a:rPr lang="da-DK" dirty="0" err="1" smtClean="0"/>
            <a:t>Padeltenis</a:t>
          </a:r>
          <a:endParaRPr lang="da-DK" dirty="0"/>
        </a:p>
      </dgm:t>
    </dgm:pt>
    <dgm:pt modelId="{0C52963F-1CB9-4AC3-B543-3D0440430755}" type="parTrans" cxnId="{7FCAF0F8-FBB5-4446-86B8-0AA8C0EEF315}">
      <dgm:prSet/>
      <dgm:spPr/>
      <dgm:t>
        <a:bodyPr/>
        <a:lstStyle/>
        <a:p>
          <a:endParaRPr lang="da-DK"/>
        </a:p>
      </dgm:t>
    </dgm:pt>
    <dgm:pt modelId="{7E0E3AA8-261C-4103-9DDB-2C2B0FD8EDE7}" type="sibTrans" cxnId="{7FCAF0F8-FBB5-4446-86B8-0AA8C0EEF315}">
      <dgm:prSet/>
      <dgm:spPr/>
      <dgm:t>
        <a:bodyPr/>
        <a:lstStyle/>
        <a:p>
          <a:endParaRPr lang="da-DK"/>
        </a:p>
      </dgm:t>
    </dgm:pt>
    <dgm:pt modelId="{C44EDBFF-90F5-4053-AF94-3CB98FCF64D8}">
      <dgm:prSet phldrT="[Tekst]"/>
      <dgm:spPr/>
      <dgm:t>
        <a:bodyPr/>
        <a:lstStyle/>
        <a:p>
          <a:r>
            <a:rPr lang="da-DK" dirty="0" smtClean="0"/>
            <a:t>Konferencelokaler og overnatningsfaciliteter</a:t>
          </a:r>
          <a:endParaRPr lang="da-DK" dirty="0"/>
        </a:p>
      </dgm:t>
    </dgm:pt>
    <dgm:pt modelId="{4877EDBF-C179-49A6-AF59-3A4277C24F64}" type="parTrans" cxnId="{3FD79B1B-28D6-4FE1-9050-B66296B75372}">
      <dgm:prSet/>
      <dgm:spPr/>
      <dgm:t>
        <a:bodyPr/>
        <a:lstStyle/>
        <a:p>
          <a:endParaRPr lang="da-DK"/>
        </a:p>
      </dgm:t>
    </dgm:pt>
    <dgm:pt modelId="{2B22FA05-2C39-44BE-A987-13D0281968C8}" type="sibTrans" cxnId="{3FD79B1B-28D6-4FE1-9050-B66296B75372}">
      <dgm:prSet/>
      <dgm:spPr/>
      <dgm:t>
        <a:bodyPr/>
        <a:lstStyle/>
        <a:p>
          <a:endParaRPr lang="da-DK"/>
        </a:p>
      </dgm:t>
    </dgm:pt>
    <dgm:pt modelId="{93E7A48B-BD30-4E31-A4EF-105658D7C357}">
      <dgm:prSet phldrT="[Tekst]"/>
      <dgm:spPr/>
      <dgm:t>
        <a:bodyPr/>
        <a:lstStyle/>
        <a:p>
          <a:r>
            <a:rPr lang="da-DK" dirty="0" smtClean="0"/>
            <a:t>Klatrevæg/bevægelsessti</a:t>
          </a:r>
          <a:endParaRPr lang="da-DK" dirty="0"/>
        </a:p>
      </dgm:t>
    </dgm:pt>
    <dgm:pt modelId="{284FFBEF-5C47-44FF-9152-66E121A79C8C}" type="parTrans" cxnId="{884574DF-1B37-4049-A283-0005C442D558}">
      <dgm:prSet/>
      <dgm:spPr/>
      <dgm:t>
        <a:bodyPr/>
        <a:lstStyle/>
        <a:p>
          <a:endParaRPr lang="da-DK"/>
        </a:p>
      </dgm:t>
    </dgm:pt>
    <dgm:pt modelId="{E28F8465-C74C-4D78-9C03-8DFEF3B9ED38}" type="sibTrans" cxnId="{884574DF-1B37-4049-A283-0005C442D558}">
      <dgm:prSet/>
      <dgm:spPr/>
      <dgm:t>
        <a:bodyPr/>
        <a:lstStyle/>
        <a:p>
          <a:endParaRPr lang="da-DK"/>
        </a:p>
      </dgm:t>
    </dgm:pt>
    <dgm:pt modelId="{4D882CC9-D07A-4D38-9501-B016FB842749}">
      <dgm:prSet phldrT="[Tekst]"/>
      <dgm:spPr/>
      <dgm:t>
        <a:bodyPr/>
        <a:lstStyle/>
        <a:p>
          <a:r>
            <a:rPr lang="da-DK" dirty="0" smtClean="0"/>
            <a:t>Springcenter</a:t>
          </a:r>
          <a:endParaRPr lang="da-DK" dirty="0"/>
        </a:p>
      </dgm:t>
    </dgm:pt>
    <dgm:pt modelId="{4A859C7D-5510-403C-821F-03B378BD86DB}" type="parTrans" cxnId="{A43CF59A-B0DC-4EEF-8CFB-DF6002E5A115}">
      <dgm:prSet/>
      <dgm:spPr/>
      <dgm:t>
        <a:bodyPr/>
        <a:lstStyle/>
        <a:p>
          <a:endParaRPr lang="da-DK"/>
        </a:p>
      </dgm:t>
    </dgm:pt>
    <dgm:pt modelId="{7A017CF2-9953-41AF-BAE0-12EDD25BACE7}" type="sibTrans" cxnId="{A43CF59A-B0DC-4EEF-8CFB-DF6002E5A115}">
      <dgm:prSet/>
      <dgm:spPr/>
      <dgm:t>
        <a:bodyPr/>
        <a:lstStyle/>
        <a:p>
          <a:endParaRPr lang="da-DK"/>
        </a:p>
      </dgm:t>
    </dgm:pt>
    <dgm:pt modelId="{E23B2E43-0465-45FC-82E5-3F6C8EE1E329}">
      <dgm:prSet phldrT="[Tekst]"/>
      <dgm:spPr/>
      <dgm:t>
        <a:bodyPr/>
        <a:lstStyle/>
        <a:p>
          <a:endParaRPr lang="da-DK" dirty="0"/>
        </a:p>
      </dgm:t>
    </dgm:pt>
    <dgm:pt modelId="{A09D8A70-EDF3-4E75-BD59-056A1DCAD91D}" type="parTrans" cxnId="{300065DC-BCEC-4020-98A3-60BD3597BB3E}">
      <dgm:prSet/>
      <dgm:spPr/>
      <dgm:t>
        <a:bodyPr/>
        <a:lstStyle/>
        <a:p>
          <a:endParaRPr lang="da-DK"/>
        </a:p>
      </dgm:t>
    </dgm:pt>
    <dgm:pt modelId="{3E187EB0-B99F-48C2-A5A4-CE9DB1C8060E}" type="sibTrans" cxnId="{300065DC-BCEC-4020-98A3-60BD3597BB3E}">
      <dgm:prSet/>
      <dgm:spPr/>
      <dgm:t>
        <a:bodyPr/>
        <a:lstStyle/>
        <a:p>
          <a:endParaRPr lang="da-DK"/>
        </a:p>
      </dgm:t>
    </dgm:pt>
    <dgm:pt modelId="{7C9008B1-D147-4090-9147-EBE5A39C69A5}">
      <dgm:prSet phldrT="[Tekst]"/>
      <dgm:spPr/>
      <dgm:t>
        <a:bodyPr/>
        <a:lstStyle/>
        <a:p>
          <a:endParaRPr lang="da-DK"/>
        </a:p>
      </dgm:t>
    </dgm:pt>
    <dgm:pt modelId="{54D164AE-7FF6-4468-860C-C21AE50FE421}" type="parTrans" cxnId="{1BA46614-3AF0-4790-813E-DF9293E18F9D}">
      <dgm:prSet/>
      <dgm:spPr/>
      <dgm:t>
        <a:bodyPr/>
        <a:lstStyle/>
        <a:p>
          <a:endParaRPr lang="da-DK"/>
        </a:p>
      </dgm:t>
    </dgm:pt>
    <dgm:pt modelId="{8B1F5031-F2D3-4E68-B750-1241110CDD4F}" type="sibTrans" cxnId="{1BA46614-3AF0-4790-813E-DF9293E18F9D}">
      <dgm:prSet/>
      <dgm:spPr/>
      <dgm:t>
        <a:bodyPr/>
        <a:lstStyle/>
        <a:p>
          <a:endParaRPr lang="da-DK"/>
        </a:p>
      </dgm:t>
    </dgm:pt>
    <dgm:pt modelId="{AB927563-2ED0-44D8-B7EC-1580E5676F9C}">
      <dgm:prSet phldrT="[Tekst]"/>
      <dgm:spPr/>
      <dgm:t>
        <a:bodyPr/>
        <a:lstStyle/>
        <a:p>
          <a:r>
            <a:rPr lang="da-DK" dirty="0" smtClean="0"/>
            <a:t>Rum til ‘fri leg’/bevægelse for de unge</a:t>
          </a:r>
          <a:endParaRPr lang="da-DK" dirty="0"/>
        </a:p>
      </dgm:t>
    </dgm:pt>
    <dgm:pt modelId="{C2C8616F-3486-4965-9B7F-FB2926C37B2E}" type="parTrans" cxnId="{992C8226-DB32-4D32-B50A-6A2094A3B3BF}">
      <dgm:prSet/>
      <dgm:spPr/>
      <dgm:t>
        <a:bodyPr/>
        <a:lstStyle/>
        <a:p>
          <a:endParaRPr lang="da-DK"/>
        </a:p>
      </dgm:t>
    </dgm:pt>
    <dgm:pt modelId="{1136C944-C74B-4448-AFD2-A8BBD7ADE276}" type="sibTrans" cxnId="{992C8226-DB32-4D32-B50A-6A2094A3B3BF}">
      <dgm:prSet/>
      <dgm:spPr/>
      <dgm:t>
        <a:bodyPr/>
        <a:lstStyle/>
        <a:p>
          <a:endParaRPr lang="da-DK"/>
        </a:p>
      </dgm:t>
    </dgm:pt>
    <dgm:pt modelId="{A13FE258-277B-4BC5-B1BC-004D4412AA11}">
      <dgm:prSet phldrT="[Tekst]"/>
      <dgm:spPr/>
      <dgm:t>
        <a:bodyPr/>
        <a:lstStyle/>
        <a:p>
          <a:r>
            <a:rPr lang="da-DK" dirty="0" smtClean="0"/>
            <a:t>Udvidede </a:t>
          </a:r>
          <a:r>
            <a:rPr lang="da-DK" dirty="0" err="1" smtClean="0"/>
            <a:t>fitnessfacliteter</a:t>
          </a:r>
          <a:endParaRPr lang="da-DK" dirty="0"/>
        </a:p>
      </dgm:t>
    </dgm:pt>
    <dgm:pt modelId="{DCD441A2-46F0-432B-A447-651093486C98}" type="parTrans" cxnId="{5E934E0C-1F89-46FD-B210-347008162721}">
      <dgm:prSet/>
      <dgm:spPr/>
      <dgm:t>
        <a:bodyPr/>
        <a:lstStyle/>
        <a:p>
          <a:endParaRPr lang="da-DK"/>
        </a:p>
      </dgm:t>
    </dgm:pt>
    <dgm:pt modelId="{688AF430-8C15-4D3B-A058-10B6F70A3D98}" type="sibTrans" cxnId="{5E934E0C-1F89-46FD-B210-347008162721}">
      <dgm:prSet/>
      <dgm:spPr/>
      <dgm:t>
        <a:bodyPr/>
        <a:lstStyle/>
        <a:p>
          <a:endParaRPr lang="da-DK"/>
        </a:p>
      </dgm:t>
    </dgm:pt>
    <dgm:pt modelId="{C8E6AB85-38B0-44E5-9A3D-FB14AC067763}">
      <dgm:prSet phldrT="[Tekst]"/>
      <dgm:spPr/>
      <dgm:t>
        <a:bodyPr/>
        <a:lstStyle/>
        <a:p>
          <a:r>
            <a:rPr lang="da-DK" dirty="0" smtClean="0"/>
            <a:t>Opdateret infrastruktur</a:t>
          </a:r>
          <a:endParaRPr lang="da-DK" dirty="0"/>
        </a:p>
      </dgm:t>
    </dgm:pt>
    <dgm:pt modelId="{9F273A6B-491D-4F11-9C55-B9732ECE923A}" type="parTrans" cxnId="{46E255CF-0B33-4EC8-826D-9EC6517987E7}">
      <dgm:prSet/>
      <dgm:spPr/>
      <dgm:t>
        <a:bodyPr/>
        <a:lstStyle/>
        <a:p>
          <a:endParaRPr lang="da-DK"/>
        </a:p>
      </dgm:t>
    </dgm:pt>
    <dgm:pt modelId="{27381CD7-C086-4FBB-B992-5747DF17A832}" type="sibTrans" cxnId="{46E255CF-0B33-4EC8-826D-9EC6517987E7}">
      <dgm:prSet/>
      <dgm:spPr/>
      <dgm:t>
        <a:bodyPr/>
        <a:lstStyle/>
        <a:p>
          <a:endParaRPr lang="da-DK"/>
        </a:p>
      </dgm:t>
    </dgm:pt>
    <dgm:pt modelId="{4C54B329-4C79-44A3-8C1B-09B70999CBD8}">
      <dgm:prSet phldrT="[Tekst]"/>
      <dgm:spPr/>
      <dgm:t>
        <a:bodyPr/>
        <a:lstStyle/>
        <a:p>
          <a:r>
            <a:rPr lang="da-DK" dirty="0" smtClean="0"/>
            <a:t>Det levende bevægelseslaboratorium</a:t>
          </a:r>
          <a:endParaRPr lang="da-DK" dirty="0"/>
        </a:p>
      </dgm:t>
    </dgm:pt>
    <dgm:pt modelId="{ECF0283B-797A-4EEA-AC7C-CA8FAFBC2C63}" type="parTrans" cxnId="{8E387A49-9613-4709-8E7C-FFA1E6CD4B8F}">
      <dgm:prSet/>
      <dgm:spPr/>
      <dgm:t>
        <a:bodyPr/>
        <a:lstStyle/>
        <a:p>
          <a:endParaRPr lang="da-DK"/>
        </a:p>
      </dgm:t>
    </dgm:pt>
    <dgm:pt modelId="{EECB3A01-9632-4B95-B04C-D77EC469BB72}" type="sibTrans" cxnId="{8E387A49-9613-4709-8E7C-FFA1E6CD4B8F}">
      <dgm:prSet/>
      <dgm:spPr/>
      <dgm:t>
        <a:bodyPr/>
        <a:lstStyle/>
        <a:p>
          <a:endParaRPr lang="da-DK"/>
        </a:p>
      </dgm:t>
    </dgm:pt>
    <dgm:pt modelId="{CDF9253A-F329-4DE1-9864-6F3B30D88021}" type="pres">
      <dgm:prSet presAssocID="{F13FBB29-80E5-459D-B692-30B67FA18379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A56CEDAB-DBE9-4929-9CA9-2143A0053D94}" type="pres">
      <dgm:prSet presAssocID="{F13FBB29-80E5-459D-B692-30B67FA18379}" presName="radial" presStyleCnt="0">
        <dgm:presLayoutVars>
          <dgm:animLvl val="ctr"/>
        </dgm:presLayoutVars>
      </dgm:prSet>
      <dgm:spPr/>
    </dgm:pt>
    <dgm:pt modelId="{F612DEAF-A4F8-48C8-AC59-7C7F1E0F1DC4}" type="pres">
      <dgm:prSet presAssocID="{05AABD7D-67B5-4C7F-9A98-1700B7984680}" presName="centerShape" presStyleLbl="vennNode1" presStyleIdx="0" presStyleCnt="9" custLinFactNeighborX="-553" custLinFactNeighborY="-5249"/>
      <dgm:spPr/>
      <dgm:t>
        <a:bodyPr/>
        <a:lstStyle/>
        <a:p>
          <a:endParaRPr lang="da-DK"/>
        </a:p>
      </dgm:t>
    </dgm:pt>
    <dgm:pt modelId="{1B69077C-A8E6-4012-91E7-D5F717E6F6C0}" type="pres">
      <dgm:prSet presAssocID="{7B507B8B-0CC3-4C50-87B2-53CEB49CA6FE}" presName="node" presStyleLbl="vennNode1" presStyleIdx="1" presStyleCnt="9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E0B15D1-DDB9-49B1-BFE2-227EF2341999}" type="pres">
      <dgm:prSet presAssocID="{C44EDBFF-90F5-4053-AF94-3CB98FCF64D8}" presName="node" presStyleLbl="vennNode1" presStyleIdx="2" presStyleCnt="9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7F10982-91CD-4422-BF9B-61D0C6DE1377}" type="pres">
      <dgm:prSet presAssocID="{93E7A48B-BD30-4E31-A4EF-105658D7C357}" presName="node" presStyleLbl="vennNode1" presStyleIdx="3" presStyleCnt="9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D2D3171-7A56-4A5C-B184-85E59E73961E}" type="pres">
      <dgm:prSet presAssocID="{4D882CC9-D07A-4D38-9501-B016FB842749}" presName="node" presStyleLbl="vennNode1" presStyleIdx="4" presStyleCnt="9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50FE15E-F698-4C28-A303-51A47413D801}" type="pres">
      <dgm:prSet presAssocID="{AB927563-2ED0-44D8-B7EC-1580E5676F9C}" presName="node" presStyleLbl="vennNode1" presStyleIdx="5" presStyleCnt="9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D159640-F9ED-4C88-95AF-AE77C3E921B7}" type="pres">
      <dgm:prSet presAssocID="{A13FE258-277B-4BC5-B1BC-004D4412AA11}" presName="node" presStyleLbl="vennNode1" presStyleIdx="6" presStyleCnt="9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8B1F8DFF-AD0D-45CE-AA60-9BE8686D80AF}" type="pres">
      <dgm:prSet presAssocID="{C8E6AB85-38B0-44E5-9A3D-FB14AC067763}" presName="node" presStyleLbl="vennNode1" presStyleIdx="7" presStyleCnt="9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F9952C8-42CF-4072-B1C3-F3E5903E71D1}" type="pres">
      <dgm:prSet presAssocID="{4C54B329-4C79-44A3-8C1B-09B70999CBD8}" presName="node" presStyleLbl="vennNode1" presStyleIdx="8" presStyleCnt="9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A43CF59A-B0DC-4EEF-8CFB-DF6002E5A115}" srcId="{05AABD7D-67B5-4C7F-9A98-1700B7984680}" destId="{4D882CC9-D07A-4D38-9501-B016FB842749}" srcOrd="3" destOrd="0" parTransId="{4A859C7D-5510-403C-821F-03B378BD86DB}" sibTransId="{7A017CF2-9953-41AF-BAE0-12EDD25BACE7}"/>
    <dgm:cxn modelId="{DB26EA91-1932-4D86-A86D-D46C08EB44C3}" srcId="{F13FBB29-80E5-459D-B692-30B67FA18379}" destId="{05AABD7D-67B5-4C7F-9A98-1700B7984680}" srcOrd="0" destOrd="0" parTransId="{8E84A12C-25E6-49C1-8657-526E06F6E0F1}" sibTransId="{0EF68506-C96B-48BE-809C-9A1C1476AFD8}"/>
    <dgm:cxn modelId="{43E74ED7-B4B7-43C0-A5BA-2FE37B86CC05}" type="presOf" srcId="{F13FBB29-80E5-459D-B692-30B67FA18379}" destId="{CDF9253A-F329-4DE1-9864-6F3B30D88021}" srcOrd="0" destOrd="0" presId="urn:microsoft.com/office/officeart/2005/8/layout/radial3"/>
    <dgm:cxn modelId="{992C8226-DB32-4D32-B50A-6A2094A3B3BF}" srcId="{05AABD7D-67B5-4C7F-9A98-1700B7984680}" destId="{AB927563-2ED0-44D8-B7EC-1580E5676F9C}" srcOrd="4" destOrd="0" parTransId="{C2C8616F-3486-4965-9B7F-FB2926C37B2E}" sibTransId="{1136C944-C74B-4448-AFD2-A8BBD7ADE276}"/>
    <dgm:cxn modelId="{300065DC-BCEC-4020-98A3-60BD3597BB3E}" srcId="{F13FBB29-80E5-459D-B692-30B67FA18379}" destId="{E23B2E43-0465-45FC-82E5-3F6C8EE1E329}" srcOrd="1" destOrd="0" parTransId="{A09D8A70-EDF3-4E75-BD59-056A1DCAD91D}" sibTransId="{3E187EB0-B99F-48C2-A5A4-CE9DB1C8060E}"/>
    <dgm:cxn modelId="{B670F15C-739D-4C8A-AF87-413BED4B2AA8}" type="presOf" srcId="{93E7A48B-BD30-4E31-A4EF-105658D7C357}" destId="{B7F10982-91CD-4422-BF9B-61D0C6DE1377}" srcOrd="0" destOrd="0" presId="urn:microsoft.com/office/officeart/2005/8/layout/radial3"/>
    <dgm:cxn modelId="{54A857EF-459E-4841-ACDC-8402559A035D}" type="presOf" srcId="{4C54B329-4C79-44A3-8C1B-09B70999CBD8}" destId="{5F9952C8-42CF-4072-B1C3-F3E5903E71D1}" srcOrd="0" destOrd="0" presId="urn:microsoft.com/office/officeart/2005/8/layout/radial3"/>
    <dgm:cxn modelId="{5CBF4D96-EF39-4F99-9524-379C7A9CB04D}" type="presOf" srcId="{4D882CC9-D07A-4D38-9501-B016FB842749}" destId="{6D2D3171-7A56-4A5C-B184-85E59E73961E}" srcOrd="0" destOrd="0" presId="urn:microsoft.com/office/officeart/2005/8/layout/radial3"/>
    <dgm:cxn modelId="{C0FB883A-9B12-4F5E-B2D7-8C91A277F150}" type="presOf" srcId="{C8E6AB85-38B0-44E5-9A3D-FB14AC067763}" destId="{8B1F8DFF-AD0D-45CE-AA60-9BE8686D80AF}" srcOrd="0" destOrd="0" presId="urn:microsoft.com/office/officeart/2005/8/layout/radial3"/>
    <dgm:cxn modelId="{3FD79B1B-28D6-4FE1-9050-B66296B75372}" srcId="{05AABD7D-67B5-4C7F-9A98-1700B7984680}" destId="{C44EDBFF-90F5-4053-AF94-3CB98FCF64D8}" srcOrd="1" destOrd="0" parTransId="{4877EDBF-C179-49A6-AF59-3A4277C24F64}" sibTransId="{2B22FA05-2C39-44BE-A987-13D0281968C8}"/>
    <dgm:cxn modelId="{FC30A54F-7087-4602-A85F-6311705C89CB}" type="presOf" srcId="{C44EDBFF-90F5-4053-AF94-3CB98FCF64D8}" destId="{EE0B15D1-DDB9-49B1-BFE2-227EF2341999}" srcOrd="0" destOrd="0" presId="urn:microsoft.com/office/officeart/2005/8/layout/radial3"/>
    <dgm:cxn modelId="{7502B4CB-E3D2-4F39-ACCA-2F480497996E}" type="presOf" srcId="{AB927563-2ED0-44D8-B7EC-1580E5676F9C}" destId="{650FE15E-F698-4C28-A303-51A47413D801}" srcOrd="0" destOrd="0" presId="urn:microsoft.com/office/officeart/2005/8/layout/radial3"/>
    <dgm:cxn modelId="{7FCAF0F8-FBB5-4446-86B8-0AA8C0EEF315}" srcId="{05AABD7D-67B5-4C7F-9A98-1700B7984680}" destId="{7B507B8B-0CC3-4C50-87B2-53CEB49CA6FE}" srcOrd="0" destOrd="0" parTransId="{0C52963F-1CB9-4AC3-B543-3D0440430755}" sibTransId="{7E0E3AA8-261C-4103-9DDB-2C2B0FD8EDE7}"/>
    <dgm:cxn modelId="{8E387A49-9613-4709-8E7C-FFA1E6CD4B8F}" srcId="{05AABD7D-67B5-4C7F-9A98-1700B7984680}" destId="{4C54B329-4C79-44A3-8C1B-09B70999CBD8}" srcOrd="7" destOrd="0" parTransId="{ECF0283B-797A-4EEA-AC7C-CA8FAFBC2C63}" sibTransId="{EECB3A01-9632-4B95-B04C-D77EC469BB72}"/>
    <dgm:cxn modelId="{5E934E0C-1F89-46FD-B210-347008162721}" srcId="{05AABD7D-67B5-4C7F-9A98-1700B7984680}" destId="{A13FE258-277B-4BC5-B1BC-004D4412AA11}" srcOrd="5" destOrd="0" parTransId="{DCD441A2-46F0-432B-A447-651093486C98}" sibTransId="{688AF430-8C15-4D3B-A058-10B6F70A3D98}"/>
    <dgm:cxn modelId="{81440E33-C9AF-4B5B-B8CE-8B2484175157}" type="presOf" srcId="{7B507B8B-0CC3-4C50-87B2-53CEB49CA6FE}" destId="{1B69077C-A8E6-4012-91E7-D5F717E6F6C0}" srcOrd="0" destOrd="0" presId="urn:microsoft.com/office/officeart/2005/8/layout/radial3"/>
    <dgm:cxn modelId="{46E255CF-0B33-4EC8-826D-9EC6517987E7}" srcId="{05AABD7D-67B5-4C7F-9A98-1700B7984680}" destId="{C8E6AB85-38B0-44E5-9A3D-FB14AC067763}" srcOrd="6" destOrd="0" parTransId="{9F273A6B-491D-4F11-9C55-B9732ECE923A}" sibTransId="{27381CD7-C086-4FBB-B992-5747DF17A832}"/>
    <dgm:cxn modelId="{40BF2A7F-22BA-44E4-8142-5DEB5398B8BB}" type="presOf" srcId="{A13FE258-277B-4BC5-B1BC-004D4412AA11}" destId="{ED159640-F9ED-4C88-95AF-AE77C3E921B7}" srcOrd="0" destOrd="0" presId="urn:microsoft.com/office/officeart/2005/8/layout/radial3"/>
    <dgm:cxn modelId="{884574DF-1B37-4049-A283-0005C442D558}" srcId="{05AABD7D-67B5-4C7F-9A98-1700B7984680}" destId="{93E7A48B-BD30-4E31-A4EF-105658D7C357}" srcOrd="2" destOrd="0" parTransId="{284FFBEF-5C47-44FF-9152-66E121A79C8C}" sibTransId="{E28F8465-C74C-4D78-9C03-8DFEF3B9ED38}"/>
    <dgm:cxn modelId="{1BA46614-3AF0-4790-813E-DF9293E18F9D}" srcId="{F13FBB29-80E5-459D-B692-30B67FA18379}" destId="{7C9008B1-D147-4090-9147-EBE5A39C69A5}" srcOrd="2" destOrd="0" parTransId="{54D164AE-7FF6-4468-860C-C21AE50FE421}" sibTransId="{8B1F5031-F2D3-4E68-B750-1241110CDD4F}"/>
    <dgm:cxn modelId="{DA944759-D972-4E44-A2FA-08488841ACDB}" type="presOf" srcId="{05AABD7D-67B5-4C7F-9A98-1700B7984680}" destId="{F612DEAF-A4F8-48C8-AC59-7C7F1E0F1DC4}" srcOrd="0" destOrd="0" presId="urn:microsoft.com/office/officeart/2005/8/layout/radial3"/>
    <dgm:cxn modelId="{A3B6E0ED-8864-444D-B2D0-C2BA4F20EE77}" type="presParOf" srcId="{CDF9253A-F329-4DE1-9864-6F3B30D88021}" destId="{A56CEDAB-DBE9-4929-9CA9-2143A0053D94}" srcOrd="0" destOrd="0" presId="urn:microsoft.com/office/officeart/2005/8/layout/radial3"/>
    <dgm:cxn modelId="{7BD82D14-703B-4333-85CC-008198C10AD4}" type="presParOf" srcId="{A56CEDAB-DBE9-4929-9CA9-2143A0053D94}" destId="{F612DEAF-A4F8-48C8-AC59-7C7F1E0F1DC4}" srcOrd="0" destOrd="0" presId="urn:microsoft.com/office/officeart/2005/8/layout/radial3"/>
    <dgm:cxn modelId="{B5D250F1-47BE-47E4-A0E9-2157E72C9FDC}" type="presParOf" srcId="{A56CEDAB-DBE9-4929-9CA9-2143A0053D94}" destId="{1B69077C-A8E6-4012-91E7-D5F717E6F6C0}" srcOrd="1" destOrd="0" presId="urn:microsoft.com/office/officeart/2005/8/layout/radial3"/>
    <dgm:cxn modelId="{885E6BEF-5062-4ED6-B55C-C8DD02ADBF83}" type="presParOf" srcId="{A56CEDAB-DBE9-4929-9CA9-2143A0053D94}" destId="{EE0B15D1-DDB9-49B1-BFE2-227EF2341999}" srcOrd="2" destOrd="0" presId="urn:microsoft.com/office/officeart/2005/8/layout/radial3"/>
    <dgm:cxn modelId="{61C8EAAF-AD74-46C1-8B66-1F2AEF5DD8B9}" type="presParOf" srcId="{A56CEDAB-DBE9-4929-9CA9-2143A0053D94}" destId="{B7F10982-91CD-4422-BF9B-61D0C6DE1377}" srcOrd="3" destOrd="0" presId="urn:microsoft.com/office/officeart/2005/8/layout/radial3"/>
    <dgm:cxn modelId="{E2740665-4092-403F-A9E4-2CEFE116B5F9}" type="presParOf" srcId="{A56CEDAB-DBE9-4929-9CA9-2143A0053D94}" destId="{6D2D3171-7A56-4A5C-B184-85E59E73961E}" srcOrd="4" destOrd="0" presId="urn:microsoft.com/office/officeart/2005/8/layout/radial3"/>
    <dgm:cxn modelId="{4F74771D-E331-47A5-8647-65BF4F26EC0F}" type="presParOf" srcId="{A56CEDAB-DBE9-4929-9CA9-2143A0053D94}" destId="{650FE15E-F698-4C28-A303-51A47413D801}" srcOrd="5" destOrd="0" presId="urn:microsoft.com/office/officeart/2005/8/layout/radial3"/>
    <dgm:cxn modelId="{3D45C382-47CC-40D7-B684-F18A64BA5D63}" type="presParOf" srcId="{A56CEDAB-DBE9-4929-9CA9-2143A0053D94}" destId="{ED159640-F9ED-4C88-95AF-AE77C3E921B7}" srcOrd="6" destOrd="0" presId="urn:microsoft.com/office/officeart/2005/8/layout/radial3"/>
    <dgm:cxn modelId="{EAEC68B5-6446-4873-BBB5-D5E010E4FE68}" type="presParOf" srcId="{A56CEDAB-DBE9-4929-9CA9-2143A0053D94}" destId="{8B1F8DFF-AD0D-45CE-AA60-9BE8686D80AF}" srcOrd="7" destOrd="0" presId="urn:microsoft.com/office/officeart/2005/8/layout/radial3"/>
    <dgm:cxn modelId="{C5662098-14E2-4292-B118-235136658F87}" type="presParOf" srcId="{A56CEDAB-DBE9-4929-9CA9-2143A0053D94}" destId="{5F9952C8-42CF-4072-B1C3-F3E5903E71D1}" srcOrd="8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12DEAF-A4F8-48C8-AC59-7C7F1E0F1DC4}">
      <dsp:nvSpPr>
        <dsp:cNvPr id="0" name=""/>
        <dsp:cNvSpPr/>
      </dsp:nvSpPr>
      <dsp:spPr>
        <a:xfrm>
          <a:off x="3521081" y="1208992"/>
          <a:ext cx="3630147" cy="363014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3700" kern="1200" dirty="0" err="1" smtClean="0"/>
            <a:t>Gormshallen</a:t>
          </a:r>
          <a:endParaRPr lang="da-DK" sz="3700" kern="1200" dirty="0"/>
        </a:p>
      </dsp:txBody>
      <dsp:txXfrm>
        <a:off x="4052704" y="1740615"/>
        <a:ext cx="2566901" cy="2566901"/>
      </dsp:txXfrm>
    </dsp:sp>
    <dsp:sp modelId="{1B69077C-A8E6-4012-91E7-D5F717E6F6C0}">
      <dsp:nvSpPr>
        <dsp:cNvPr id="0" name=""/>
        <dsp:cNvSpPr/>
      </dsp:nvSpPr>
      <dsp:spPr>
        <a:xfrm>
          <a:off x="4454765" y="647"/>
          <a:ext cx="1815073" cy="181507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900" kern="1200" dirty="0" err="1" smtClean="0"/>
            <a:t>Padeltenis</a:t>
          </a:r>
          <a:endParaRPr lang="da-DK" sz="900" kern="1200" dirty="0"/>
        </a:p>
      </dsp:txBody>
      <dsp:txXfrm>
        <a:off x="4720576" y="266458"/>
        <a:ext cx="1283451" cy="1283451"/>
      </dsp:txXfrm>
    </dsp:sp>
    <dsp:sp modelId="{EE0B15D1-DDB9-49B1-BFE2-227EF2341999}">
      <dsp:nvSpPr>
        <dsp:cNvPr id="0" name=""/>
        <dsp:cNvSpPr/>
      </dsp:nvSpPr>
      <dsp:spPr>
        <a:xfrm>
          <a:off x="6126408" y="693065"/>
          <a:ext cx="1815073" cy="181507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900" kern="1200" dirty="0" smtClean="0"/>
            <a:t>Konferencelokaler og overnatningsfaciliteter</a:t>
          </a:r>
          <a:endParaRPr lang="da-DK" sz="900" kern="1200" dirty="0"/>
        </a:p>
      </dsp:txBody>
      <dsp:txXfrm>
        <a:off x="6392219" y="958876"/>
        <a:ext cx="1283451" cy="1283451"/>
      </dsp:txXfrm>
    </dsp:sp>
    <dsp:sp modelId="{B7F10982-91CD-4422-BF9B-61D0C6DE1377}">
      <dsp:nvSpPr>
        <dsp:cNvPr id="0" name=""/>
        <dsp:cNvSpPr/>
      </dsp:nvSpPr>
      <dsp:spPr>
        <a:xfrm>
          <a:off x="6818826" y="2364709"/>
          <a:ext cx="1815073" cy="181507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900" kern="1200" dirty="0" smtClean="0"/>
            <a:t>Klatrevæg/bevægelsessti</a:t>
          </a:r>
          <a:endParaRPr lang="da-DK" sz="900" kern="1200" dirty="0"/>
        </a:p>
      </dsp:txBody>
      <dsp:txXfrm>
        <a:off x="7084637" y="2630520"/>
        <a:ext cx="1283451" cy="1283451"/>
      </dsp:txXfrm>
    </dsp:sp>
    <dsp:sp modelId="{6D2D3171-7A56-4A5C-B184-85E59E73961E}">
      <dsp:nvSpPr>
        <dsp:cNvPr id="0" name=""/>
        <dsp:cNvSpPr/>
      </dsp:nvSpPr>
      <dsp:spPr>
        <a:xfrm>
          <a:off x="6126408" y="4036352"/>
          <a:ext cx="1815073" cy="181507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900" kern="1200" dirty="0" smtClean="0"/>
            <a:t>Springcenter</a:t>
          </a:r>
          <a:endParaRPr lang="da-DK" sz="900" kern="1200" dirty="0"/>
        </a:p>
      </dsp:txBody>
      <dsp:txXfrm>
        <a:off x="6392219" y="4302163"/>
        <a:ext cx="1283451" cy="1283451"/>
      </dsp:txXfrm>
    </dsp:sp>
    <dsp:sp modelId="{650FE15E-F698-4C28-A303-51A47413D801}">
      <dsp:nvSpPr>
        <dsp:cNvPr id="0" name=""/>
        <dsp:cNvSpPr/>
      </dsp:nvSpPr>
      <dsp:spPr>
        <a:xfrm>
          <a:off x="4454765" y="4728770"/>
          <a:ext cx="1815073" cy="181507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900" kern="1200" dirty="0" smtClean="0"/>
            <a:t>Rum til ‘fri leg’/bevægelse for de unge</a:t>
          </a:r>
          <a:endParaRPr lang="da-DK" sz="900" kern="1200" dirty="0"/>
        </a:p>
      </dsp:txBody>
      <dsp:txXfrm>
        <a:off x="4720576" y="4994581"/>
        <a:ext cx="1283451" cy="1283451"/>
      </dsp:txXfrm>
    </dsp:sp>
    <dsp:sp modelId="{ED159640-F9ED-4C88-95AF-AE77C3E921B7}">
      <dsp:nvSpPr>
        <dsp:cNvPr id="0" name=""/>
        <dsp:cNvSpPr/>
      </dsp:nvSpPr>
      <dsp:spPr>
        <a:xfrm>
          <a:off x="2783121" y="4036352"/>
          <a:ext cx="1815073" cy="181507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900" kern="1200" dirty="0" smtClean="0"/>
            <a:t>Udvidede </a:t>
          </a:r>
          <a:r>
            <a:rPr lang="da-DK" sz="900" kern="1200" dirty="0" err="1" smtClean="0"/>
            <a:t>fitnessfacliteter</a:t>
          </a:r>
          <a:endParaRPr lang="da-DK" sz="900" kern="1200" dirty="0"/>
        </a:p>
      </dsp:txBody>
      <dsp:txXfrm>
        <a:off x="3048932" y="4302163"/>
        <a:ext cx="1283451" cy="1283451"/>
      </dsp:txXfrm>
    </dsp:sp>
    <dsp:sp modelId="{8B1F8DFF-AD0D-45CE-AA60-9BE8686D80AF}">
      <dsp:nvSpPr>
        <dsp:cNvPr id="0" name=""/>
        <dsp:cNvSpPr/>
      </dsp:nvSpPr>
      <dsp:spPr>
        <a:xfrm>
          <a:off x="2090703" y="2364709"/>
          <a:ext cx="1815073" cy="181507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900" kern="1200" dirty="0" smtClean="0"/>
            <a:t>Opdateret infrastruktur</a:t>
          </a:r>
          <a:endParaRPr lang="da-DK" sz="900" kern="1200" dirty="0"/>
        </a:p>
      </dsp:txBody>
      <dsp:txXfrm>
        <a:off x="2356514" y="2630520"/>
        <a:ext cx="1283451" cy="1283451"/>
      </dsp:txXfrm>
    </dsp:sp>
    <dsp:sp modelId="{5F9952C8-42CF-4072-B1C3-F3E5903E71D1}">
      <dsp:nvSpPr>
        <dsp:cNvPr id="0" name=""/>
        <dsp:cNvSpPr/>
      </dsp:nvSpPr>
      <dsp:spPr>
        <a:xfrm>
          <a:off x="2783121" y="693065"/>
          <a:ext cx="1815073" cy="181507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900" kern="1200" dirty="0" smtClean="0"/>
            <a:t>Det levende bevægelseslaboratorium</a:t>
          </a:r>
          <a:endParaRPr lang="da-DK" sz="900" kern="1200" dirty="0"/>
        </a:p>
      </dsp:txBody>
      <dsp:txXfrm>
        <a:off x="3048932" y="958876"/>
        <a:ext cx="1283451" cy="12834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 smtClean="0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9324-DF1F-4703-8671-3D8FD5667D2B}" type="datetimeFigureOut">
              <a:rPr lang="da-DK" smtClean="0"/>
              <a:t>12-09-2020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752C-0F91-453A-AE09-46A8291539DD}" type="slidenum">
              <a:rPr lang="da-DK" smtClean="0"/>
              <a:t>‹nr.›</a:t>
            </a:fld>
            <a:endParaRPr lang="da-DK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2210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9324-DF1F-4703-8671-3D8FD5667D2B}" type="datetimeFigureOut">
              <a:rPr lang="da-DK" smtClean="0"/>
              <a:t>12-09-2020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752C-0F91-453A-AE09-46A8291539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5150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9324-DF1F-4703-8671-3D8FD5667D2B}" type="datetimeFigureOut">
              <a:rPr lang="da-DK" smtClean="0"/>
              <a:t>12-09-2020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752C-0F91-453A-AE09-46A8291539DD}" type="slidenum">
              <a:rPr lang="da-DK" smtClean="0"/>
              <a:t>‹nr.›</a:t>
            </a:fld>
            <a:endParaRPr lang="da-DK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1288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9324-DF1F-4703-8671-3D8FD5667D2B}" type="datetimeFigureOut">
              <a:rPr lang="da-DK" smtClean="0"/>
              <a:t>12-09-2020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752C-0F91-453A-AE09-46A8291539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6688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9324-DF1F-4703-8671-3D8FD5667D2B}" type="datetimeFigureOut">
              <a:rPr lang="da-DK" smtClean="0"/>
              <a:t>12-09-2020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752C-0F91-453A-AE09-46A8291539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5448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9324-DF1F-4703-8671-3D8FD5667D2B}" type="datetimeFigureOut">
              <a:rPr lang="da-DK" smtClean="0"/>
              <a:t>12-09-2020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752C-0F91-453A-AE09-46A8291539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6948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9324-DF1F-4703-8671-3D8FD5667D2B}" type="datetimeFigureOut">
              <a:rPr lang="da-DK" smtClean="0"/>
              <a:t>12-09-2020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752C-0F91-453A-AE09-46A8291539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934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D089324-DF1F-4703-8671-3D8FD5667D2B}" type="datetimeFigureOut">
              <a:rPr lang="da-DK" smtClean="0"/>
              <a:t>12-09-2020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5F752C-0F91-453A-AE09-46A8291539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0986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9324-DF1F-4703-8671-3D8FD5667D2B}" type="datetimeFigureOut">
              <a:rPr lang="da-DK" smtClean="0"/>
              <a:t>12-09-2020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752C-0F91-453A-AE09-46A8291539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720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9324-DF1F-4703-8671-3D8FD5667D2B}" type="datetimeFigureOut">
              <a:rPr lang="da-DK" smtClean="0"/>
              <a:t>12-09-2020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752C-0F91-453A-AE09-46A8291539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4474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89324-DF1F-4703-8671-3D8FD5667D2B}" type="datetimeFigureOut">
              <a:rPr lang="da-DK" smtClean="0"/>
              <a:t>12-09-2020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752C-0F91-453A-AE09-46A8291539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6859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D089324-DF1F-4703-8671-3D8FD5667D2B}" type="datetimeFigureOut">
              <a:rPr lang="da-DK" smtClean="0"/>
              <a:t>12-09-2020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85F752C-0F91-453A-AE09-46A8291539DD}" type="slidenum">
              <a:rPr lang="da-DK" smtClean="0"/>
              <a:t>‹nr.›</a:t>
            </a:fld>
            <a:endParaRPr lang="da-DK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573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71704"/>
              </p:ext>
            </p:extLst>
          </p:nvPr>
        </p:nvGraphicFramePr>
        <p:xfrm>
          <a:off x="770710" y="169817"/>
          <a:ext cx="10724604" cy="6544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158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">
  <a:themeElements>
    <a:clrScheme name="Retro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</TotalTime>
  <Words>24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4" baseType="lpstr">
      <vt:lpstr>Calibri</vt:lpstr>
      <vt:lpstr>Calibri Light</vt:lpstr>
      <vt:lpstr>Retro</vt:lpstr>
      <vt:lpstr>PowerPoint-præsentation</vt:lpstr>
    </vt:vector>
  </TitlesOfParts>
  <Company>Region Syddanmark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Cathrin Tromborg Bræstrup</dc:creator>
  <cp:lastModifiedBy>Cathrin Tromborg Bræstrup</cp:lastModifiedBy>
  <cp:revision>2</cp:revision>
  <dcterms:created xsi:type="dcterms:W3CDTF">2020-09-10T10:19:36Z</dcterms:created>
  <dcterms:modified xsi:type="dcterms:W3CDTF">2020-09-12T19:26:01Z</dcterms:modified>
</cp:coreProperties>
</file>